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374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12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45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18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8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48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87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07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82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62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9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43521-B939-445F-A9D6-9497543C0003}" type="datetimeFigureOut">
              <a:rPr lang="zh-CN" altLang="en-US" smtClean="0"/>
              <a:t>2023/1/25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528B4-43B9-422C-8B6C-A446539F9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44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982003"/>
              </p:ext>
            </p:extLst>
          </p:nvPr>
        </p:nvGraphicFramePr>
        <p:xfrm>
          <a:off x="999241" y="0"/>
          <a:ext cx="10661716" cy="6918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2183">
                  <a:extLst>
                    <a:ext uri="{9D8B030D-6E8A-4147-A177-3AD203B41FA5}">
                      <a16:colId xmlns:a16="http://schemas.microsoft.com/office/drawing/2014/main" xmlns="" val="2856486264"/>
                    </a:ext>
                  </a:extLst>
                </a:gridCol>
                <a:gridCol w="3436886">
                  <a:extLst>
                    <a:ext uri="{9D8B030D-6E8A-4147-A177-3AD203B41FA5}">
                      <a16:colId xmlns:a16="http://schemas.microsoft.com/office/drawing/2014/main" xmlns="" val="2862169106"/>
                    </a:ext>
                  </a:extLst>
                </a:gridCol>
                <a:gridCol w="1263105">
                  <a:extLst>
                    <a:ext uri="{9D8B030D-6E8A-4147-A177-3AD203B41FA5}">
                      <a16:colId xmlns:a16="http://schemas.microsoft.com/office/drawing/2014/main" xmlns="" val="1136110143"/>
                    </a:ext>
                  </a:extLst>
                </a:gridCol>
                <a:gridCol w="864741">
                  <a:extLst>
                    <a:ext uri="{9D8B030D-6E8A-4147-A177-3AD203B41FA5}">
                      <a16:colId xmlns:a16="http://schemas.microsoft.com/office/drawing/2014/main" xmlns="" val="4287290276"/>
                    </a:ext>
                  </a:extLst>
                </a:gridCol>
                <a:gridCol w="952186">
                  <a:extLst>
                    <a:ext uri="{9D8B030D-6E8A-4147-A177-3AD203B41FA5}">
                      <a16:colId xmlns:a16="http://schemas.microsoft.com/office/drawing/2014/main" xmlns="" val="143211872"/>
                    </a:ext>
                  </a:extLst>
                </a:gridCol>
                <a:gridCol w="2242615">
                  <a:extLst>
                    <a:ext uri="{9D8B030D-6E8A-4147-A177-3AD203B41FA5}">
                      <a16:colId xmlns:a16="http://schemas.microsoft.com/office/drawing/2014/main" xmlns="" val="3988294076"/>
                    </a:ext>
                  </a:extLst>
                </a:gridCol>
              </a:tblGrid>
              <a:tr h="5344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8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Species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Leloir</a:t>
                      </a:r>
                      <a:r>
                        <a:rPr lang="en-US" sz="1800" b="1" kern="1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genes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Rep1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Cga1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Growth on galactose</a:t>
                      </a:r>
                      <a:endParaRPr lang="zh-CN" sz="18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5513094"/>
                  </a:ext>
                </a:extLst>
              </a:tr>
              <a:tr h="32661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6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WGD</a:t>
                      </a:r>
                      <a:endParaRPr lang="zh-CN" sz="16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Saccharomyces cerevisiae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79635597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Saccharomyces </a:t>
                      </a:r>
                      <a:r>
                        <a:rPr lang="en-US" altLang="zh-CN" sz="1600" b="1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paradoxus</a:t>
                      </a:r>
                      <a:endParaRPr lang="zh-CN" altLang="en-US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3755380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Naumovozyma</a:t>
                      </a:r>
                      <a:r>
                        <a:rPr lang="en-US" altLang="zh-CN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castellii</a:t>
                      </a:r>
                      <a:endParaRPr lang="zh-CN" altLang="en-US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7147083"/>
                  </a:ext>
                </a:extLst>
              </a:tr>
              <a:tr h="32661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600" b="1" kern="1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Protoploids</a:t>
                      </a:r>
                      <a:endParaRPr lang="zh-CN" sz="16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Zygosaccharomyces</a:t>
                      </a:r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rouxii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1808599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Lachancea</a:t>
                      </a:r>
                      <a:r>
                        <a:rPr lang="en-US" altLang="zh-CN" sz="1600" b="1" i="1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thermotolerans</a:t>
                      </a:r>
                      <a:endParaRPr lang="zh-CN" altLang="en-US" sz="1600" b="1" i="1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3488801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Lachancea</a:t>
                      </a:r>
                      <a:r>
                        <a:rPr lang="en-US" altLang="zh-CN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kluyveri</a:t>
                      </a:r>
                      <a:endParaRPr lang="zh-CN" altLang="en-US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3801680"/>
                  </a:ext>
                </a:extLst>
              </a:tr>
              <a:tr h="326616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CTG</a:t>
                      </a:r>
                      <a:endParaRPr lang="zh-CN" sz="16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Debaryomyces</a:t>
                      </a:r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hansenii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92195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Clavispora</a:t>
                      </a:r>
                      <a:r>
                        <a:rPr lang="en-US" altLang="zh-CN" sz="1600" b="1" i="1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lusitaniae</a:t>
                      </a:r>
                      <a:r>
                        <a:rPr lang="en-US" altLang="zh-CN" sz="1600" b="1" i="1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06816513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Lodderomyces</a:t>
                      </a:r>
                      <a:r>
                        <a:rPr lang="en-US" altLang="zh-CN" sz="1600" b="1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elongisporus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62174028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Candida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tropicalis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1396784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Candida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albicans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0878320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Candida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parapsilosis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5668573"/>
                  </a:ext>
                </a:extLst>
              </a:tr>
              <a:tr h="32661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Eurotiales</a:t>
                      </a:r>
                      <a:endParaRPr lang="zh-CN" sz="16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Aspergillus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oryzae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60158741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Aspergillus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nidulans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870880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Aspergillus</a:t>
                      </a:r>
                      <a:r>
                        <a:rPr lang="en-US" altLang="zh-CN" sz="1600" b="1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umigatus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2569810"/>
                  </a:ext>
                </a:extLst>
              </a:tr>
              <a:tr h="32661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sz="1600" b="1" kern="1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Onygenales</a:t>
                      </a:r>
                      <a:endParaRPr lang="zh-CN" sz="16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Uncinocarpus</a:t>
                      </a:r>
                      <a:r>
                        <a:rPr lang="en-US" altLang="zh-CN" sz="1600" b="1" i="1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u="none" strike="noStrike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reesii</a:t>
                      </a:r>
                      <a:r>
                        <a:rPr lang="en-US" altLang="zh-CN" sz="1600" b="1" i="1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91588797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Coccidioides</a:t>
                      </a:r>
                      <a:r>
                        <a:rPr lang="zh-CN" altLang="en-US" sz="1600" b="1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immitis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      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42604869"/>
                  </a:ext>
                </a:extLst>
              </a:tr>
              <a:tr h="32661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b="1" kern="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Taphrinomycotina</a:t>
                      </a:r>
                      <a:r>
                        <a:rPr lang="en-US" altLang="zh-CN" sz="16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zh-CN" sz="1600" b="1" kern="100" dirty="0">
                        <a:effectLst/>
                        <a:latin typeface="Arial" panose="020B0604020202020204" pitchFamily="34" charset="0"/>
                        <a:ea typeface="DengXian" panose="020F0502020204030204"/>
                        <a:cs typeface="Arial" panose="020B0604020202020204" pitchFamily="34" charset="0"/>
                      </a:endParaRPr>
                    </a:p>
                  </a:txBody>
                  <a:tcPr marL="62693" marR="62693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Schizosaccharomyces</a:t>
                      </a:r>
                      <a:r>
                        <a:rPr lang="en-US" altLang="zh-CN" sz="16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pombe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2835471"/>
                  </a:ext>
                </a:extLst>
              </a:tr>
              <a:tr h="32661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Schizosaccharomyces</a:t>
                      </a:r>
                      <a:r>
                        <a:rPr lang="en-US" altLang="zh-CN" sz="1600" b="1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1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japonicus</a:t>
                      </a:r>
                      <a:endParaRPr lang="zh-CN" altLang="en-US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  <a:endParaRPr lang="zh-CN" altLang="en-US" sz="16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zh-CN" altLang="en-US" sz="16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zh-CN" altLang="en-US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02343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96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120</Words>
  <Application>Microsoft Macintosh PowerPoint</Application>
  <PresentationFormat>宽屏</PresentationFormat>
  <Paragraphs>115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DengXian</vt:lpstr>
      <vt:lpstr>等线</vt:lpstr>
      <vt:lpstr>等线 Light</vt:lpstr>
      <vt:lpstr>Office 主题​​</vt:lpstr>
      <vt:lpstr>PowerPoint 演示文稿</vt:lpstr>
    </vt:vector>
  </TitlesOfParts>
  <Company>Sysceo.com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 Office 用户</cp:lastModifiedBy>
  <cp:revision>7</cp:revision>
  <dcterms:created xsi:type="dcterms:W3CDTF">2022-06-16T07:36:54Z</dcterms:created>
  <dcterms:modified xsi:type="dcterms:W3CDTF">2023-01-25T10:12:43Z</dcterms:modified>
</cp:coreProperties>
</file>